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0" r:id="rId4"/>
    <p:sldId id="270" r:id="rId5"/>
    <p:sldId id="267" r:id="rId6"/>
    <p:sldId id="268" r:id="rId7"/>
    <p:sldId id="269" r:id="rId8"/>
    <p:sldId id="271" r:id="rId9"/>
    <p:sldId id="257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956E1-DFC5-4117-A95E-A17DB7A7F7A7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073C5-4C2A-4B4B-B922-A8E15922AA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DABEF-B03D-44EB-9988-6AD121C6AB16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2F248-387C-448B-A14A-428294D0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576-42EC-455A-89BB-9451BBC67583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580B-F08A-4612-A6E3-04D7192FC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576-42EC-455A-89BB-9451BBC67583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580B-F08A-4612-A6E3-04D7192FC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576-42EC-455A-89BB-9451BBC67583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580B-F08A-4612-A6E3-04D7192FC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576-42EC-455A-89BB-9451BBC67583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580B-F08A-4612-A6E3-04D7192FC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576-42EC-455A-89BB-9451BBC67583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580B-F08A-4612-A6E3-04D7192FC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576-42EC-455A-89BB-9451BBC67583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580B-F08A-4612-A6E3-04D7192FC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576-42EC-455A-89BB-9451BBC67583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580B-F08A-4612-A6E3-04D7192FC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576-42EC-455A-89BB-9451BBC67583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580B-F08A-4612-A6E3-04D7192FC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576-42EC-455A-89BB-9451BBC67583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580B-F08A-4612-A6E3-04D7192FC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576-42EC-455A-89BB-9451BBC67583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580B-F08A-4612-A6E3-04D7192FC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576-42EC-455A-89BB-9451BBC67583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580B-F08A-4612-A6E3-04D7192FC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F0576-42EC-455A-89BB-9451BBC67583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7580B-F08A-4612-A6E3-04D7192FC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Georgia" pitchFamily="18" charset="0"/>
              </a:rPr>
              <a:t>Engage Teens through Hybrid College Fairs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Joe Holder &amp; Brian Pappas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School Liaison Officers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Stuttgart, Germany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Stuttgart College Fair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7 Virtual Colleges</a:t>
            </a:r>
          </a:p>
          <a:p>
            <a:endParaRPr lang="en-US" dirty="0" smtClean="0"/>
          </a:p>
          <a:p>
            <a:r>
              <a:rPr lang="en-US" dirty="0" smtClean="0"/>
              <a:t>12 Organizations</a:t>
            </a:r>
          </a:p>
          <a:p>
            <a:endParaRPr lang="en-US" dirty="0" smtClean="0"/>
          </a:p>
          <a:p>
            <a:r>
              <a:rPr lang="en-US" dirty="0" smtClean="0"/>
              <a:t>67 Colleges/Universities represented</a:t>
            </a:r>
          </a:p>
          <a:p>
            <a:endParaRPr lang="en-US" dirty="0" smtClean="0"/>
          </a:p>
          <a:p>
            <a:r>
              <a:rPr lang="en-US" dirty="0" smtClean="0"/>
              <a:t>92 Students logged onto collegeweeklive.com</a:t>
            </a:r>
          </a:p>
          <a:p>
            <a:endParaRPr lang="en-US" dirty="0" smtClean="0"/>
          </a:p>
          <a:p>
            <a:r>
              <a:rPr lang="en-US" dirty="0" smtClean="0"/>
              <a:t>563 participants</a:t>
            </a:r>
            <a:endParaRPr lang="en-US" dirty="0"/>
          </a:p>
        </p:txBody>
      </p:sp>
      <p:pic>
        <p:nvPicPr>
          <p:cNvPr id="4" name="Picture 3" descr="C:\Users\wayne.holder\Desktop\College Fair 2014\People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562600" y="1447800"/>
            <a:ext cx="23368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Kids with Colleges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of Hybrid Fair</a:t>
            </a:r>
          </a:p>
          <a:p>
            <a:endParaRPr lang="en-US" dirty="0" smtClean="0"/>
          </a:p>
          <a:p>
            <a:r>
              <a:rPr lang="en-US" dirty="0" smtClean="0"/>
              <a:t>Partnering with Staff, School, Students</a:t>
            </a:r>
          </a:p>
          <a:p>
            <a:endParaRPr lang="en-US" dirty="0" smtClean="0"/>
          </a:p>
          <a:p>
            <a:r>
              <a:rPr lang="en-US" dirty="0" smtClean="0"/>
              <a:t>Leveraging Community Resources</a:t>
            </a:r>
          </a:p>
          <a:p>
            <a:endParaRPr lang="en-US" dirty="0" smtClean="0"/>
          </a:p>
          <a:p>
            <a:r>
              <a:rPr lang="en-US" dirty="0" smtClean="0"/>
              <a:t>Promoting the Hybrid Fair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IMG_39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419600"/>
            <a:ext cx="28448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Connecting students and colleges</a:t>
            </a:r>
          </a:p>
          <a:p>
            <a:endParaRPr lang="en-US" dirty="0" smtClean="0"/>
          </a:p>
          <a:p>
            <a:r>
              <a:rPr lang="en-US" dirty="0" smtClean="0"/>
              <a:t>Targeting specific schools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Building relationships</a:t>
            </a:r>
          </a:p>
          <a:p>
            <a:endParaRPr lang="en-US" dirty="0"/>
          </a:p>
        </p:txBody>
      </p:sp>
      <p:pic>
        <p:nvPicPr>
          <p:cNvPr id="5" name="Picture 2" descr="C:\Users\wayne.holder\Desktop\College Fair 2014\IMG_39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038600"/>
            <a:ext cx="2814108" cy="2110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Partnering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relationships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Engaging key players</a:t>
            </a:r>
          </a:p>
          <a:p>
            <a:endParaRPr lang="en-US" dirty="0" smtClean="0"/>
          </a:p>
          <a:p>
            <a:r>
              <a:rPr lang="en-US" dirty="0" smtClean="0"/>
              <a:t>Facilitating communication flow</a:t>
            </a:r>
          </a:p>
          <a:p>
            <a:endParaRPr lang="en-US" dirty="0" smtClean="0"/>
          </a:p>
          <a:p>
            <a:r>
              <a:rPr lang="en-US" dirty="0" smtClean="0"/>
              <a:t>Meeting and exceeding expectations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3" descr="AVID Displ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2057400"/>
            <a:ext cx="2413000" cy="1809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Engaging community</a:t>
            </a:r>
          </a:p>
          <a:p>
            <a:endParaRPr lang="en-US" dirty="0" smtClean="0"/>
          </a:p>
          <a:p>
            <a:r>
              <a:rPr lang="en-US" dirty="0" smtClean="0"/>
              <a:t>Strengthening relationships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Empowering students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rivate Organiza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26000" y="3657600"/>
            <a:ext cx="3911600" cy="293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Targeting your audiences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Managing your resources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ounselo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733800"/>
            <a:ext cx="3454400" cy="2590800"/>
          </a:xfrm>
          <a:prstGeom prst="rect">
            <a:avLst/>
          </a:prstGeom>
        </p:spPr>
      </p:pic>
      <p:pic>
        <p:nvPicPr>
          <p:cNvPr id="5" name="Picture 4" descr="Foo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3733800"/>
            <a:ext cx="34544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99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Engage Teens through Hybrid College Fairs</vt:lpstr>
      <vt:lpstr>Stuttgart College Fair 2014</vt:lpstr>
      <vt:lpstr>Connecting Kids with Colleges</vt:lpstr>
      <vt:lpstr>Benefits </vt:lpstr>
      <vt:lpstr>Partnering </vt:lpstr>
      <vt:lpstr>Community Resources</vt:lpstr>
      <vt:lpstr>Promotion</vt:lpstr>
      <vt:lpstr>QUESTIONS?</vt:lpstr>
      <vt:lpstr>Slide 9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 Teens through Hybrid College Fairs</dc:title>
  <dc:creator>wayne.holder</dc:creator>
  <cp:lastModifiedBy>wayne.holder</cp:lastModifiedBy>
  <cp:revision>49</cp:revision>
  <dcterms:created xsi:type="dcterms:W3CDTF">2015-01-27T13:17:58Z</dcterms:created>
  <dcterms:modified xsi:type="dcterms:W3CDTF">2015-01-30T14:49:11Z</dcterms:modified>
</cp:coreProperties>
</file>